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1" r:id="rId4"/>
    <p:sldId id="273" r:id="rId5"/>
    <p:sldId id="276" r:id="rId6"/>
    <p:sldId id="277" r:id="rId7"/>
    <p:sldId id="278" r:id="rId8"/>
    <p:sldId id="281" r:id="rId9"/>
    <p:sldId id="283" r:id="rId10"/>
    <p:sldId id="284" r:id="rId11"/>
    <p:sldId id="268" r:id="rId12"/>
    <p:sldId id="292" r:id="rId13"/>
    <p:sldId id="279" r:id="rId14"/>
    <p:sldId id="290" r:id="rId15"/>
    <p:sldId id="286" r:id="rId16"/>
    <p:sldId id="287" r:id="rId17"/>
    <p:sldId id="288" r:id="rId18"/>
    <p:sldId id="289" r:id="rId19"/>
    <p:sldId id="285" r:id="rId20"/>
    <p:sldId id="260" r:id="rId21"/>
    <p:sldId id="265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03B"/>
    <a:srgbClr val="660134"/>
    <a:srgbClr val="D0005E"/>
    <a:srgbClr val="BE0260"/>
    <a:srgbClr val="018ACF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60"/>
  </p:normalViewPr>
  <p:slideViewPr>
    <p:cSldViewPr>
      <p:cViewPr varScale="1">
        <p:scale>
          <a:sx n="121" d="100"/>
          <a:sy n="12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EEE4-6C30-1A46-ADBC-23BFD162894B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BC1F-02EF-7F43-AE90-79778FAD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D3BB-69F0-3C4B-8574-B059E5A88C8D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83F71-CBBB-324C-9270-D56CEF38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6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Autosumal</a:t>
            </a:r>
            <a:r>
              <a:rPr lang="en-US" baseline="0" dirty="0" smtClean="0"/>
              <a:t> DNA provides 5-7 generations DNA matches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Confirm suspected connections, find unknown connections and determine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Confirm suspected connections, find unknown connections and determine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Confirm suspected connections, find unknown connections and determine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Confirm suspected connections, find unknown connections and determine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Confirm suspected connections, find unknown connections and determine Ethnicity.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83F71-CBBB-324C-9270-D56CEF387C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2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13842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650640"/>
            <a:ext cx="6400800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391880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D0005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1" y="113842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26402"/>
            <a:ext cx="4040188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96539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000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26402"/>
            <a:ext cx="4041775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Property of: Choctaw County Genealogical Society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getemoji.com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napainter.co" TargetMode="External"/><Relationship Id="rId2" Type="http://schemas.openxmlformats.org/officeDocument/2006/relationships/hyperlink" Target="http://getemoj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138425"/>
            <a:ext cx="7772400" cy="1527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Unraveling our Genealogical </a:t>
            </a:r>
            <a:br>
              <a:rPr lang="en-US" dirty="0" smtClean="0"/>
            </a:br>
            <a:r>
              <a:rPr lang="en-US" dirty="0" smtClean="0"/>
              <a:t>DNA : Class 3</a:t>
            </a:r>
            <a:br>
              <a:rPr lang="en-US" dirty="0" smtClean="0"/>
            </a:br>
            <a:r>
              <a:rPr lang="en-US" dirty="0" smtClean="0"/>
              <a:t>Using Ancestry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4803345"/>
            <a:ext cx="6400800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Produced by: </a:t>
            </a:r>
          </a:p>
          <a:p>
            <a:r>
              <a:rPr lang="en-US" dirty="0" smtClean="0"/>
              <a:t>Choctaw County Genealogical Society</a:t>
            </a:r>
          </a:p>
          <a:p>
            <a:r>
              <a:rPr lang="en-US" dirty="0" smtClean="0"/>
              <a:t>Spring of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2245" y="6356350"/>
            <a:ext cx="3359509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 smtClean="0"/>
              <a:t>MedBetterDNA</a:t>
            </a:r>
            <a:r>
              <a:rPr lang="en-US" dirty="0" smtClean="0"/>
              <a:t>: Usage Results</a:t>
            </a:r>
            <a:endParaRPr lang="en-US" dirty="0">
              <a:solidFill>
                <a:srgbClr val="6601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749246"/>
            <a:ext cx="8148243" cy="45811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39" y="6356350"/>
            <a:ext cx="351221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86836" y="3123590"/>
            <a:ext cx="76352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1999" y="5054783"/>
            <a:ext cx="916231" cy="539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66590" y="2665475"/>
            <a:ext cx="763525" cy="987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21412" y="4039820"/>
            <a:ext cx="763525" cy="987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495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Emoji’s</a:t>
            </a:r>
            <a:r>
              <a:rPr lang="en-US" dirty="0" smtClean="0">
                <a:solidFill>
                  <a:schemeClr val="bg1"/>
                </a:solidFill>
              </a:rPr>
              <a:t>:  Can they help?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901950"/>
            <a:ext cx="7016195" cy="4275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Emoji</a:t>
            </a:r>
            <a:r>
              <a:rPr lang="en-US" dirty="0" smtClean="0"/>
              <a:t> symbols to quickly identify family match areas in documents and Ancestry </a:t>
            </a:r>
          </a:p>
          <a:p>
            <a:r>
              <a:rPr lang="en-US" dirty="0" smtClean="0"/>
              <a:t>Give each parent and grandparent a unique </a:t>
            </a:r>
            <a:r>
              <a:rPr lang="en-US" dirty="0" err="1" smtClean="0"/>
              <a:t>Emoji</a:t>
            </a:r>
            <a:endParaRPr lang="en-US" dirty="0" smtClean="0"/>
          </a:p>
          <a:p>
            <a:r>
              <a:rPr lang="en-US" dirty="0" smtClean="0"/>
              <a:t>As you identify where the match is associated with,  add their assigned </a:t>
            </a:r>
            <a:r>
              <a:rPr lang="en-US" dirty="0" err="1" smtClean="0"/>
              <a:t>Emoji</a:t>
            </a:r>
            <a:r>
              <a:rPr lang="en-US" dirty="0" smtClean="0"/>
              <a:t> in the Ancestry Comments area</a:t>
            </a:r>
          </a:p>
          <a:p>
            <a:r>
              <a:rPr lang="en-US" dirty="0" err="1" smtClean="0"/>
              <a:t>Emoji’s</a:t>
            </a:r>
            <a:r>
              <a:rPr lang="en-US" dirty="0"/>
              <a:t> located at:  </a:t>
            </a:r>
            <a:r>
              <a:rPr lang="en-US" dirty="0">
                <a:hlinkClick r:id="rId2"/>
              </a:rPr>
              <a:t>http://getemoji.com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Copy &amp; paste where you want the </a:t>
            </a:r>
            <a:r>
              <a:rPr lang="en-US" dirty="0" err="1" smtClean="0"/>
              <a:t>emoji</a:t>
            </a:r>
            <a:r>
              <a:rPr lang="en-US" dirty="0" smtClean="0"/>
              <a:t> to be 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2245" y="6356350"/>
            <a:ext cx="335951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37490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Emoji’s</a:t>
            </a:r>
            <a:r>
              <a:rPr lang="en-US" dirty="0" smtClean="0">
                <a:solidFill>
                  <a:schemeClr val="bg1"/>
                </a:solidFill>
              </a:rPr>
              <a:t>:  April’s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901950"/>
            <a:ext cx="7016195" cy="42757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9539" y="6356350"/>
            <a:ext cx="351221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  <p:pic>
        <p:nvPicPr>
          <p:cNvPr id="6" name="Picture 5" descr="Emoji K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0" y="1596540"/>
            <a:ext cx="6862575" cy="45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Oh my gosh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596540"/>
            <a:ext cx="7016195" cy="42757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Identify and track your cousins for DNA matches</a:t>
            </a:r>
          </a:p>
          <a:p>
            <a:r>
              <a:rPr lang="en-US" sz="2400" dirty="0" smtClean="0"/>
              <a:t>See Horizontal Cousin List and handouts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 descr="Cousin Lis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34" y="2512770"/>
            <a:ext cx="6620169" cy="38798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374900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Key Tab </a:t>
            </a:r>
            <a:r>
              <a:rPr lang="is-IS" dirty="0" smtClean="0">
                <a:solidFill>
                  <a:srgbClr val="FFFFFF"/>
                </a:solidFill>
              </a:rPr>
              <a:t>…..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To all the colors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596540"/>
            <a:ext cx="7016195" cy="42757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659514"/>
            <a:ext cx="3817625" cy="42127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  <p:pic>
        <p:nvPicPr>
          <p:cNvPr id="7" name="Picture 6" descr="HCL_Key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33" y="1596540"/>
            <a:ext cx="3661292" cy="43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P1 Tab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You father’s line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596540"/>
            <a:ext cx="7016195" cy="42757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6" y="1829575"/>
            <a:ext cx="5742239" cy="419541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P2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Tab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You father’s line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596540"/>
            <a:ext cx="7016195" cy="42757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1901950"/>
            <a:ext cx="5935089" cy="38798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</a:t>
            </a:r>
            <a:r>
              <a:rPr lang="en-US" dirty="0">
                <a:solidFill>
                  <a:srgbClr val="FFFFFF"/>
                </a:solidFill>
              </a:rPr>
              <a:t>M</a:t>
            </a:r>
            <a:r>
              <a:rPr lang="en-US" dirty="0" smtClean="0">
                <a:solidFill>
                  <a:srgbClr val="FFFFFF"/>
                </a:solidFill>
              </a:rPr>
              <a:t>1 Tab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You mother’s line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8020" y="1596540"/>
            <a:ext cx="7016195" cy="42757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23" y="1596540"/>
            <a:ext cx="5387940" cy="452623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260" y="222195"/>
            <a:ext cx="7016195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Cousin list:  M2 Tab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You mother’s line </a:t>
            </a:r>
            <a:r>
              <a:rPr lang="is-IS" dirty="0" smtClean="0">
                <a:solidFill>
                  <a:srgbClr val="FFFFFF"/>
                </a:solidFill>
              </a:rPr>
              <a:t>….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5315" y="1596540"/>
            <a:ext cx="7016195" cy="427574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1" y="1669723"/>
            <a:ext cx="6566314" cy="404478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2245" y="6356350"/>
            <a:ext cx="351221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talk Excel skills </a:t>
            </a:r>
            <a:r>
              <a:rPr lang="is-IS" dirty="0" smtClean="0"/>
              <a:t>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9539" y="6356350"/>
            <a:ext cx="381762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  <p:pic>
        <p:nvPicPr>
          <p:cNvPr id="6" name="Picture 5" descr="Excel Ski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90" y="1491390"/>
            <a:ext cx="3238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1" y="1443835"/>
            <a:ext cx="7016195" cy="42757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Were you able to extract your DNA results from Ancestry?</a:t>
            </a:r>
          </a:p>
          <a:p>
            <a:r>
              <a:rPr lang="en-US" dirty="0" smtClean="0"/>
              <a:t>Were you able to import you DNA results into </a:t>
            </a:r>
            <a:r>
              <a:rPr lang="en-US" dirty="0" err="1" smtClean="0"/>
              <a:t>GedMatch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Chrome Browser</a:t>
            </a:r>
          </a:p>
          <a:p>
            <a:r>
              <a:rPr lang="en-US" dirty="0" smtClean="0"/>
              <a:t>Chrome Browser extension: </a:t>
            </a:r>
            <a:r>
              <a:rPr lang="en-US" dirty="0" err="1" smtClean="0"/>
              <a:t>AncestryDNA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</a:t>
            </a:r>
          </a:p>
          <a:p>
            <a:r>
              <a:rPr lang="en-US" dirty="0" smtClean="0"/>
              <a:t>Chrome Browser extension: </a:t>
            </a:r>
            <a:r>
              <a:rPr lang="en-US" dirty="0" err="1"/>
              <a:t>M</a:t>
            </a:r>
            <a:r>
              <a:rPr lang="en-US" dirty="0" err="1" smtClean="0"/>
              <a:t>edBetterDNA</a:t>
            </a:r>
            <a:endParaRPr lang="en-US" dirty="0" smtClean="0"/>
          </a:p>
          <a:p>
            <a:r>
              <a:rPr lang="en-US" dirty="0" err="1" smtClean="0"/>
              <a:t>Emoji’s</a:t>
            </a:r>
            <a:endParaRPr lang="en-US" dirty="0" smtClean="0"/>
          </a:p>
          <a:p>
            <a:r>
              <a:rPr lang="en-US" dirty="0" smtClean="0"/>
              <a:t>Horizontal Cousin List in Excel</a:t>
            </a:r>
          </a:p>
          <a:p>
            <a:r>
              <a:rPr lang="en-US" dirty="0"/>
              <a:t>Do we need to hold an Excel Class?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66492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end 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Recap:</a:t>
            </a:r>
          </a:p>
          <a:p>
            <a:pPr lvl="1"/>
            <a:r>
              <a:rPr lang="en-US" dirty="0" smtClean="0"/>
              <a:t>Use Chrome Browser</a:t>
            </a:r>
          </a:p>
          <a:p>
            <a:pPr lvl="1"/>
            <a:r>
              <a:rPr lang="en-US" dirty="0" smtClean="0"/>
              <a:t>Install Chrome Extensions</a:t>
            </a:r>
          </a:p>
          <a:p>
            <a:pPr lvl="1"/>
            <a:r>
              <a:rPr lang="en-US" dirty="0" smtClean="0"/>
              <a:t>Consider using </a:t>
            </a:r>
            <a:r>
              <a:rPr lang="en-US" dirty="0" err="1" smtClean="0"/>
              <a:t>Emoji’s</a:t>
            </a:r>
            <a:r>
              <a:rPr lang="en-US" dirty="0" smtClean="0"/>
              <a:t> to code family matches</a:t>
            </a:r>
          </a:p>
          <a:p>
            <a:pPr lvl="1"/>
            <a:r>
              <a:rPr lang="en-US" dirty="0" smtClean="0"/>
              <a:t>Horizontal Cousin List</a:t>
            </a:r>
          </a:p>
          <a:p>
            <a:r>
              <a:rPr lang="en-US" dirty="0" smtClean="0"/>
              <a:t>Next class expectations: How to use your new Ancestry Tools for DNA matches</a:t>
            </a:r>
          </a:p>
          <a:p>
            <a:r>
              <a:rPr lang="en-US" dirty="0" smtClean="0"/>
              <a:t>Fill out Horizontal Cousin List for both sides of your family in Excel</a:t>
            </a:r>
          </a:p>
          <a:p>
            <a:r>
              <a:rPr lang="en-US" dirty="0" smtClean="0"/>
              <a:t>Has the class met your Goal, yet?</a:t>
            </a:r>
          </a:p>
          <a:p>
            <a:r>
              <a:rPr lang="en-US" dirty="0" smtClean="0"/>
              <a:t>Next Class: May 7, 2018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3296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Class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/>
          <a:lstStyle/>
          <a:p>
            <a:r>
              <a:rPr lang="en-US" dirty="0" smtClean="0"/>
              <a:t>Continue working on your Cousin List</a:t>
            </a:r>
          </a:p>
          <a:p>
            <a:r>
              <a:rPr lang="en-US" dirty="0" smtClean="0"/>
              <a:t>Use Ancestry to update the status of the people in your Cousin list,  based on your matches.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8026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Emoji’s</a:t>
            </a:r>
            <a:r>
              <a:rPr lang="en-US" dirty="0"/>
              <a:t> located at:  </a:t>
            </a:r>
            <a:r>
              <a:rPr lang="en-US" dirty="0">
                <a:hlinkClick r:id="rId2"/>
              </a:rPr>
              <a:t>http://getemoji.com/</a:t>
            </a:r>
            <a:endParaRPr lang="en-US" dirty="0"/>
          </a:p>
          <a:p>
            <a:r>
              <a:rPr lang="en-US" dirty="0" smtClean="0"/>
              <a:t>DNA </a:t>
            </a:r>
            <a:r>
              <a:rPr lang="en-US" dirty="0"/>
              <a:t>Painter </a:t>
            </a:r>
            <a:r>
              <a:rPr lang="en-US" dirty="0">
                <a:hlinkClick r:id="rId3"/>
              </a:rPr>
              <a:t>https://dnapainter.co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2245" y="6356350"/>
            <a:ext cx="335951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527605"/>
            <a:ext cx="7329840" cy="6108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Chrome Browser:  DNA Tools to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help analyze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Ancestry 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1670" y="1596540"/>
            <a:ext cx="7016195" cy="4275740"/>
          </a:xfrm>
        </p:spPr>
        <p:txBody>
          <a:bodyPr>
            <a:normAutofit/>
          </a:bodyPr>
          <a:lstStyle/>
          <a:p>
            <a:r>
              <a:rPr lang="en-US" dirty="0" smtClean="0"/>
              <a:t>Install Chrome Browser from </a:t>
            </a:r>
            <a:r>
              <a:rPr lang="en-US" dirty="0" err="1" smtClean="0"/>
              <a:t>Google.com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Install 2 Chrome Extensions (Browser screen\Window\Extensions)</a:t>
            </a:r>
          </a:p>
          <a:p>
            <a:pPr lvl="1"/>
            <a:r>
              <a:rPr lang="en-US" dirty="0" err="1"/>
              <a:t>A</a:t>
            </a:r>
            <a:r>
              <a:rPr lang="en-US" dirty="0" err="1" smtClean="0"/>
              <a:t>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</a:t>
            </a:r>
          </a:p>
          <a:p>
            <a:pPr lvl="1"/>
            <a:r>
              <a:rPr lang="en-US" dirty="0" err="1" smtClean="0"/>
              <a:t>MedBetterDNA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2245" y="6356350"/>
            <a:ext cx="335951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/>
              <a:t>A</a:t>
            </a:r>
            <a:r>
              <a:rPr lang="en-US" dirty="0" err="1" smtClean="0"/>
              <a:t>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Extensions:  Browser </a:t>
            </a:r>
            <a:r>
              <a:rPr lang="en-US" dirty="0"/>
              <a:t>screen\Window\</a:t>
            </a:r>
            <a:r>
              <a:rPr lang="en-US" dirty="0" smtClean="0"/>
              <a:t>Extensions</a:t>
            </a:r>
          </a:p>
          <a:p>
            <a:r>
              <a:rPr lang="en-US" dirty="0" smtClean="0"/>
              <a:t>Search for and install: “</a:t>
            </a:r>
            <a:r>
              <a:rPr lang="en-US" dirty="0" err="1" smtClean="0"/>
              <a:t>AncestryDNA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Adna-helper_pre-inst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0" y="2665475"/>
            <a:ext cx="6480004" cy="1527050"/>
          </a:xfrm>
          <a:prstGeom prst="rect">
            <a:avLst/>
          </a:prstGeom>
        </p:spPr>
      </p:pic>
      <p:pic>
        <p:nvPicPr>
          <p:cNvPr id="4" name="Picture 3" descr="Adna-helper_post-inst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3" y="4345231"/>
            <a:ext cx="6327297" cy="19851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39" y="6356350"/>
            <a:ext cx="351221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 smtClean="0"/>
              <a:t>AncestryDNA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</a:t>
            </a:r>
            <a:endParaRPr lang="en-US" dirty="0">
              <a:solidFill>
                <a:srgbClr val="6601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Follow instructions, see the new Icon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Adna-helper_Instruction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1" y="2340792"/>
            <a:ext cx="3054100" cy="3836898"/>
          </a:xfrm>
          <a:prstGeom prst="rect">
            <a:avLst/>
          </a:prstGeom>
        </p:spPr>
      </p:pic>
      <p:pic>
        <p:nvPicPr>
          <p:cNvPr id="6" name="Picture 5" descr="Adna-helper_Instruction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207360"/>
            <a:ext cx="3206805" cy="392894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86835" y="6356350"/>
            <a:ext cx="381762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/>
              <a:t>A</a:t>
            </a:r>
            <a:r>
              <a:rPr lang="en-US" dirty="0" err="1" smtClean="0"/>
              <a:t>ncestryDNA</a:t>
            </a:r>
            <a:r>
              <a:rPr lang="en-US" dirty="0" smtClean="0"/>
              <a:t> Helper Results</a:t>
            </a:r>
            <a:endParaRPr lang="en-US" dirty="0">
              <a:solidFill>
                <a:srgbClr val="BE02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On Ancestry DNA Home page: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ancestryDNA helper s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7" y="2275908"/>
            <a:ext cx="6037988" cy="374907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664920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8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ncestryDNA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elper</a:t>
            </a:r>
            <a:endParaRPr lang="en-US" dirty="0">
              <a:solidFill>
                <a:srgbClr val="BE02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Before: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sz="18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After: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ancestrydna-helper_Pre-inst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901950"/>
            <a:ext cx="7635250" cy="1712904"/>
          </a:xfrm>
          <a:prstGeom prst="rect">
            <a:avLst/>
          </a:prstGeom>
        </p:spPr>
      </p:pic>
      <p:pic>
        <p:nvPicPr>
          <p:cNvPr id="6" name="Picture 5" descr="ancestrydna-helper_Post-inst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5" y="4199664"/>
            <a:ext cx="7626100" cy="21566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39540" y="6356350"/>
            <a:ext cx="3512215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 smtClean="0"/>
              <a:t>MedBetterDNA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Extensions:  Browser </a:t>
            </a:r>
            <a:r>
              <a:rPr lang="en-US" dirty="0"/>
              <a:t>screen\Window\</a:t>
            </a:r>
            <a:r>
              <a:rPr lang="en-US" dirty="0" smtClean="0"/>
              <a:t>Extensions</a:t>
            </a:r>
          </a:p>
          <a:p>
            <a:r>
              <a:rPr lang="en-US" dirty="0" smtClean="0"/>
              <a:t>Search for and install: “</a:t>
            </a:r>
            <a:r>
              <a:rPr lang="en-US" dirty="0" err="1" smtClean="0"/>
              <a:t>MedBetterDNA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MedBetterDNA2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2665475"/>
            <a:ext cx="6626143" cy="1968692"/>
          </a:xfrm>
          <a:prstGeom prst="rect">
            <a:avLst/>
          </a:prstGeom>
        </p:spPr>
      </p:pic>
      <p:pic>
        <p:nvPicPr>
          <p:cNvPr id="6" name="Picture 5" descr="MedBetterDNA3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" y="4345230"/>
            <a:ext cx="6741215" cy="18952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68067" y="6356349"/>
            <a:ext cx="3483688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229600" cy="9162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Chrome Extension:</a:t>
            </a:r>
            <a:br>
              <a:rPr lang="en-US" dirty="0" smtClean="0"/>
            </a:br>
            <a:r>
              <a:rPr lang="en-US" dirty="0" err="1" smtClean="0"/>
              <a:t>MedBetterDNA</a:t>
            </a:r>
            <a:r>
              <a:rPr lang="en-US" dirty="0" smtClean="0"/>
              <a:t>: Usage</a:t>
            </a:r>
            <a:endParaRPr lang="en-US" dirty="0">
              <a:solidFill>
                <a:srgbClr val="6601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2" y="1749245"/>
            <a:ext cx="8148243" cy="45811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4/2/18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5023" y="6356350"/>
            <a:ext cx="3456731" cy="365125"/>
          </a:xfrm>
        </p:spPr>
        <p:txBody>
          <a:bodyPr/>
          <a:lstStyle/>
          <a:p>
            <a:r>
              <a:rPr lang="en-US" dirty="0" smtClean="0"/>
              <a:t>Property of: Choctaw County Genealogical Society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39540" y="2970885"/>
            <a:ext cx="610820" cy="1527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647</Words>
  <Application>Microsoft Office PowerPoint</Application>
  <PresentationFormat>On-screen Show (4:3)</PresentationFormat>
  <Paragraphs>158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Unraveling our Genealogical  DNA : Class 3 Using Ancestry …</vt:lpstr>
      <vt:lpstr>Agenda:</vt:lpstr>
      <vt:lpstr>Chrome Browser:  DNA Tools to  help analyze Ancestry results </vt:lpstr>
      <vt:lpstr>Chrome Extension: AncestryDNA Helper </vt:lpstr>
      <vt:lpstr>Chrome Extension: AncestryDNA Helper</vt:lpstr>
      <vt:lpstr>Chrome Extension: AncestryDNA Helper Results</vt:lpstr>
      <vt:lpstr>Chrome Extension:  AncestryDNA Helper</vt:lpstr>
      <vt:lpstr>Chrome Extension: MedBetterDNA </vt:lpstr>
      <vt:lpstr>Chrome Extension: MedBetterDNA: Usage</vt:lpstr>
      <vt:lpstr>Chrome Extension: MedBetterDNA: Usage Results</vt:lpstr>
      <vt:lpstr> Emoji’s:  Can they help?</vt:lpstr>
      <vt:lpstr> Emoji’s:  April’s Key</vt:lpstr>
      <vt:lpstr>Cousin list:  Oh my gosh ….</vt:lpstr>
      <vt:lpstr>Cousin list:  Key Tab ….. To all the colors</vt:lpstr>
      <vt:lpstr>Cousin list:  P1 Tab  You father’s line ….</vt:lpstr>
      <vt:lpstr>Cousin list:  P2 Tab You father’s line ….</vt:lpstr>
      <vt:lpstr>Cousin list:  M1 Tab You mother’s line ….</vt:lpstr>
      <vt:lpstr>Cousin list:  M2 Tab  You mother’s line ….</vt:lpstr>
      <vt:lpstr>Let’s talk Excel skills …. </vt:lpstr>
      <vt:lpstr>In the end …</vt:lpstr>
      <vt:lpstr>Homework Class 3</vt:lpstr>
      <vt:lpstr>References: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April Makerney</cp:lastModifiedBy>
  <cp:revision>104</cp:revision>
  <dcterms:created xsi:type="dcterms:W3CDTF">2013-08-21T19:17:07Z</dcterms:created>
  <dcterms:modified xsi:type="dcterms:W3CDTF">2018-04-09T12:56:05Z</dcterms:modified>
</cp:coreProperties>
</file>