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32" y="37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6FAB1-FFCC-9E42-80F8-8A688A65C666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936-B853-BE4D-85C8-C3878EC56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9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E1F3-9ACB-4547-B964-8786BA7F17E8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3F71-CBBB-324C-9270-D56CEF38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83F71-CBBB-324C-9270-D56CEF387C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2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517901"/>
            <a:ext cx="5829300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540" y="6200854"/>
            <a:ext cx="4800600" cy="183246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331A-D2A3-B148-9606-3FFDB7B6F803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1C4C-BA36-3146-AA4A-AE64C44D5C48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4E81-3C97-0A45-8250-CDEAC6C0C1D2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B18C-E3C4-0941-9240-AD52FAB873BC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907081"/>
            <a:ext cx="61722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2128721"/>
            <a:ext cx="6172200" cy="5225071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CD3-8BF0-D345-86E9-52B52A82BE8E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483" y="703473"/>
            <a:ext cx="5262146" cy="814427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000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484" y="1517900"/>
            <a:ext cx="5262146" cy="5700987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AD5B-E6CE-2D49-9DF7-37ACAF3B0B15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3C4A-C9D4-A841-8D6E-3566021E1098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83B6-FDE6-3F41-BCB1-BF02C297E3A1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703473"/>
            <a:ext cx="6172200" cy="81442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724" y="2128719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724" y="2968536"/>
            <a:ext cx="3030141" cy="4046744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7593" y="2128719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7593" y="2968536"/>
            <a:ext cx="3031331" cy="4046744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7218-6305-614D-8554-1B06A8C19445}" type="datetime1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A06E-07ED-114B-97C6-7972FDA42840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7F08-A9C2-8A49-8489-211B2ED58630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2D16-E8D4-AD4F-AAA4-BC0AC44A32C2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0552-22F3-8345-A103-6003DC1CF2E2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7483" y="296260"/>
            <a:ext cx="5262146" cy="814427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2400" dirty="0" smtClean="0"/>
              <a:t>Unraveling our Genealogical DNA:</a:t>
            </a:r>
            <a:br>
              <a:rPr lang="en-US" sz="2400" dirty="0" smtClean="0"/>
            </a:br>
            <a:r>
              <a:rPr lang="en-US" sz="2400" dirty="0" smtClean="0"/>
              <a:t> Class 1  Glossary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3F41C-477B-8241-9FFF-9465EC79B7F2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3835" y="1517900"/>
            <a:ext cx="4733855" cy="6719020"/>
          </a:xfrm>
        </p:spPr>
        <p:txBody>
          <a:bodyPr>
            <a:normAutofit fontScale="40000" lnSpcReduction="20000"/>
          </a:bodyPr>
          <a:lstStyle/>
          <a:p>
            <a:r>
              <a:rPr lang="en-US" sz="3000" b="1" dirty="0"/>
              <a:t>Autosomal DNA (</a:t>
            </a:r>
            <a:r>
              <a:rPr lang="en-US" sz="3000" b="1" dirty="0" err="1"/>
              <a:t>atDNA</a:t>
            </a:r>
            <a:r>
              <a:rPr lang="en-US" sz="3000" dirty="0"/>
              <a:t>) – one of the four kinds of DNA useful to genealogists, found in the nucleus and comprising the twenty-two non-sex chromosomes.</a:t>
            </a:r>
          </a:p>
          <a:p>
            <a:r>
              <a:rPr lang="en-US" sz="3000" b="1" dirty="0"/>
              <a:t>Autosome</a:t>
            </a:r>
            <a:r>
              <a:rPr lang="en-US" sz="3000" dirty="0"/>
              <a:t> – one of the twenty-two non-sex chromosomes in the human genome.</a:t>
            </a:r>
          </a:p>
          <a:p>
            <a:r>
              <a:rPr lang="en-US" sz="3000" b="1" dirty="0"/>
              <a:t>Chromosome</a:t>
            </a:r>
            <a:r>
              <a:rPr lang="en-US" sz="3000" dirty="0"/>
              <a:t> – structure containing millions of DNA base pairs, humans have a total of forty-six chromosomes, organized in twenty-three pairs.</a:t>
            </a:r>
          </a:p>
          <a:p>
            <a:r>
              <a:rPr lang="en-US" sz="3000" b="1" dirty="0"/>
              <a:t>DNA (deoxyribonucleic acid</a:t>
            </a:r>
            <a:r>
              <a:rPr lang="en-US" sz="3000" dirty="0"/>
              <a:t>) – molecule that contains genetic information and can be a valuable tool for genealogists; two long chains containing millions of base pairs that form a double-helix structure.</a:t>
            </a:r>
          </a:p>
          <a:p>
            <a:r>
              <a:rPr lang="en-US" sz="3000" b="1" dirty="0"/>
              <a:t>Ethnicity Estimate </a:t>
            </a:r>
            <a:r>
              <a:rPr lang="en-US" sz="3000" dirty="0"/>
              <a:t>– method of inferring the geographical origins of an individual’s DNA by comparing that DNA to one or more reference populations.</a:t>
            </a:r>
          </a:p>
          <a:p>
            <a:r>
              <a:rPr lang="en-US" sz="3000" b="1" dirty="0"/>
              <a:t>Genealogical Family Tree </a:t>
            </a:r>
            <a:r>
              <a:rPr lang="en-US" sz="3000" dirty="0"/>
              <a:t>– collection of all an individual’s ancestors, regardless of whether or not they contributed DNA to the individual.</a:t>
            </a:r>
          </a:p>
          <a:p>
            <a:r>
              <a:rPr lang="en-US" sz="3000" b="1" dirty="0"/>
              <a:t>Genetic Family Tree </a:t>
            </a:r>
            <a:r>
              <a:rPr lang="en-US" sz="3000" dirty="0"/>
              <a:t>– collection of genealogical ancestors that contributed DNA to a genome; a subset of the genealogical family tree.</a:t>
            </a:r>
          </a:p>
          <a:p>
            <a:r>
              <a:rPr lang="en-US" sz="3000" b="1" dirty="0"/>
              <a:t>Non-Paternal Events </a:t>
            </a:r>
            <a:r>
              <a:rPr lang="en-US" sz="3000" dirty="0"/>
              <a:t>– events or circumstances such as adoption, name change, or infidelity that lead to an unexpected break in a genetic line. </a:t>
            </a:r>
          </a:p>
          <a:p>
            <a:r>
              <a:rPr lang="en-US" sz="3000" b="1" dirty="0"/>
              <a:t>Phasing</a:t>
            </a:r>
            <a:r>
              <a:rPr lang="en-US" sz="3000" dirty="0"/>
              <a:t> – method of separating an individual’s DNA into the DNA inherited from the mother and the DNA inherited from the father.</a:t>
            </a:r>
          </a:p>
          <a:p>
            <a:r>
              <a:rPr lang="en-US" sz="3000" b="1" dirty="0"/>
              <a:t>Recombination</a:t>
            </a:r>
            <a:r>
              <a:rPr lang="en-US" sz="3000" dirty="0"/>
              <a:t> – process by which chromosome pairs exchange genetic material, leading to variations between generations.</a:t>
            </a:r>
          </a:p>
          <a:p>
            <a:r>
              <a:rPr lang="en-US" sz="3000" b="1" dirty="0"/>
              <a:t>Reference Population </a:t>
            </a:r>
            <a:r>
              <a:rPr lang="en-US" sz="3000" dirty="0"/>
              <a:t>– Group(s) of people to whom test-takers’ results are compared.</a:t>
            </a:r>
          </a:p>
          <a:p>
            <a:r>
              <a:rPr lang="en-US" sz="3000" b="1" dirty="0"/>
              <a:t>X-chromosomal DNA (X-DNA) </a:t>
            </a:r>
            <a:r>
              <a:rPr lang="en-US" sz="3000" dirty="0"/>
              <a:t>– one of the four kinds of DNA useful to genealogists, found on the X chromosome. </a:t>
            </a:r>
          </a:p>
          <a:p>
            <a:r>
              <a:rPr lang="en-US" sz="3000" b="1" dirty="0"/>
              <a:t>X chromosome </a:t>
            </a:r>
            <a:r>
              <a:rPr lang="en-US" sz="3000" dirty="0"/>
              <a:t>– one of the two sex chromosomes that determine gender, among other traits, two X chromosomes (one inherited from each parent) result in the individual being female. Males only inherit one X chromosome from their mother and none from their father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360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Unraveling our Genealogical DNA:  Class 1  Glossary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Billie Heath</cp:lastModifiedBy>
  <cp:revision>63</cp:revision>
  <cp:lastPrinted>2018-01-26T13:29:32Z</cp:lastPrinted>
  <dcterms:created xsi:type="dcterms:W3CDTF">2013-08-21T19:17:07Z</dcterms:created>
  <dcterms:modified xsi:type="dcterms:W3CDTF">2018-01-30T15:44:47Z</dcterms:modified>
</cp:coreProperties>
</file>